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8344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3157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3418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975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707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285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3494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201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66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998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0391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097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61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163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901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335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8652A-FA0E-4742-85CA-13D2482EAC32}" type="datetimeFigureOut">
              <a:rPr lang="ru-RU" smtClean="0"/>
              <a:t>04.05.2025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2CA05BA-5347-4C16-A836-F9D7A2CEEA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23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585DA9-F2D1-4324-8AA7-4D2B2DC1D8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Изучение </a:t>
            </a:r>
            <a:r>
              <a:rPr lang="en-US" dirty="0"/>
              <a:t>Photoshop</a:t>
            </a:r>
            <a:br>
              <a:rPr lang="ru-RU" dirty="0"/>
            </a:br>
            <a:r>
              <a:rPr lang="ru-RU" dirty="0"/>
              <a:t>через мемы</a:t>
            </a:r>
            <a:r>
              <a:rPr lang="en-US" dirty="0"/>
              <a:t> </a:t>
            </a:r>
            <a:r>
              <a:rPr lang="ru-RU" dirty="0"/>
              <a:t>с учеником из </a:t>
            </a:r>
            <a:r>
              <a:rPr lang="en-US" dirty="0" err="1"/>
              <a:t>KIBERone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5C3A70-0502-4DDA-B223-99BBA4345A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Сделано Владиславом</a:t>
            </a:r>
          </a:p>
        </p:txBody>
      </p:sp>
    </p:spTree>
    <p:extLst>
      <p:ext uri="{BB962C8B-B14F-4D97-AF65-F5344CB8AC3E}">
        <p14:creationId xmlns:p14="http://schemas.microsoft.com/office/powerpoint/2010/main" val="4070309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AD4E5C-D349-4BE0-ACBA-639615CAF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 презентации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4BEE87-E2E0-4F8C-B4EA-0BA7D0510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eriod"/>
            </a:pPr>
            <a:r>
              <a:rPr lang="ru-RU" dirty="0"/>
              <a:t>Что я изучил?</a:t>
            </a:r>
          </a:p>
          <a:p>
            <a:pPr>
              <a:buAutoNum type="arabicPeriod"/>
            </a:pPr>
            <a:r>
              <a:rPr lang="ru-RU" dirty="0"/>
              <a:t>Кто я такой? Сколько я учусь в </a:t>
            </a:r>
            <a:r>
              <a:rPr lang="en-US" dirty="0" err="1"/>
              <a:t>KIBERone</a:t>
            </a:r>
            <a:endParaRPr lang="en-US" dirty="0"/>
          </a:p>
          <a:p>
            <a:pPr>
              <a:buAutoNum type="arabicPeriod"/>
            </a:pPr>
            <a:r>
              <a:rPr lang="en-US" dirty="0"/>
              <a:t>O Photoshop</a:t>
            </a:r>
          </a:p>
          <a:p>
            <a:pPr>
              <a:buAutoNum type="arabicPeriod"/>
            </a:pPr>
            <a:r>
              <a:rPr lang="ru-RU" dirty="0"/>
              <a:t>Примеры использования </a:t>
            </a:r>
            <a:r>
              <a:rPr lang="en-US" dirty="0"/>
              <a:t>Photoshop</a:t>
            </a:r>
            <a:endParaRPr lang="ru-RU" dirty="0"/>
          </a:p>
          <a:p>
            <a:pPr>
              <a:buAutoNum type="arabicPeriod"/>
            </a:pPr>
            <a:r>
              <a:rPr lang="ru-RU" dirty="0"/>
              <a:t>Помощь для использования </a:t>
            </a:r>
            <a:r>
              <a:rPr lang="en-US" dirty="0"/>
              <a:t>Photoshop</a:t>
            </a:r>
            <a:endParaRPr lang="ru-RU" dirty="0"/>
          </a:p>
          <a:p>
            <a:pPr>
              <a:buAutoNum type="arabicPeriod"/>
            </a:pPr>
            <a:r>
              <a:rPr lang="ru-RU" dirty="0"/>
              <a:t>Группа с мемами в телеграмм</a:t>
            </a:r>
          </a:p>
          <a:p>
            <a:pPr>
              <a:buAutoNum type="arabicPeriod"/>
            </a:pPr>
            <a:r>
              <a:rPr lang="ru-RU" dirty="0"/>
              <a:t>Конец презентации</a:t>
            </a:r>
          </a:p>
          <a:p>
            <a:pPr>
              <a:buAutoNum type="arabicPeriod"/>
            </a:pPr>
            <a:endParaRPr lang="ru-RU" dirty="0"/>
          </a:p>
          <a:p>
            <a:pPr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0297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67EB84-30C3-49C1-8BC6-3605C814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я изучил?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009F6-DDAE-4CCB-A098-F7E95A135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37073" cy="4351338"/>
          </a:xfrm>
        </p:spPr>
        <p:txBody>
          <a:bodyPr/>
          <a:lstStyle/>
          <a:p>
            <a:r>
              <a:rPr lang="ru-RU" dirty="0"/>
              <a:t>Я изучил код программирования </a:t>
            </a:r>
            <a:r>
              <a:rPr lang="en-US" dirty="0"/>
              <a:t>Python, C++, Photoshop, </a:t>
            </a:r>
            <a:r>
              <a:rPr lang="ru-RU" dirty="0"/>
              <a:t>рисованию черепашкой с помощью </a:t>
            </a:r>
            <a:r>
              <a:rPr lang="en-US" dirty="0"/>
              <a:t>Python</a:t>
            </a:r>
            <a:r>
              <a:rPr lang="ru-RU" dirty="0"/>
              <a:t>.</a:t>
            </a:r>
          </a:p>
          <a:p>
            <a:r>
              <a:rPr lang="ru-RU" dirty="0"/>
              <a:t>Больше всего мне запомнилось С++</a:t>
            </a:r>
            <a:r>
              <a:rPr lang="en-US" dirty="0"/>
              <a:t>, Photoshop</a:t>
            </a:r>
            <a:r>
              <a:rPr lang="ru-RU" dirty="0"/>
              <a:t>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6385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600FA-0A53-41B0-BA57-CD641A98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я такой? Сколько я учусь в </a:t>
            </a:r>
            <a:r>
              <a:rPr lang="en-US" dirty="0" err="1"/>
              <a:t>KIBERone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9A98B2-6A66-4BC3-B859-1768796D0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10600" cy="4351338"/>
          </a:xfrm>
        </p:spPr>
        <p:txBody>
          <a:bodyPr/>
          <a:lstStyle/>
          <a:p>
            <a:r>
              <a:rPr lang="ru-RU" dirty="0"/>
              <a:t>Я Владислав</a:t>
            </a:r>
            <a:r>
              <a:rPr lang="en-US" dirty="0"/>
              <a:t>,</a:t>
            </a:r>
            <a:r>
              <a:rPr lang="ru-RU" dirty="0"/>
              <a:t> мне 13 лет и я учусь в 6 классе. </a:t>
            </a:r>
          </a:p>
          <a:p>
            <a:r>
              <a:rPr lang="ru-RU" dirty="0"/>
              <a:t>Я учусь в </a:t>
            </a:r>
            <a:r>
              <a:rPr lang="en-US" dirty="0" err="1"/>
              <a:t>KIBERone</a:t>
            </a:r>
            <a:r>
              <a:rPr lang="en-US" dirty="0"/>
              <a:t> </a:t>
            </a:r>
            <a:r>
              <a:rPr lang="ru-RU" dirty="0"/>
              <a:t>с октября</a:t>
            </a:r>
            <a:r>
              <a:rPr lang="en-US" dirty="0"/>
              <a:t>, </a:t>
            </a:r>
            <a:r>
              <a:rPr lang="ru-RU" dirty="0"/>
              <a:t>9 месяцев.</a:t>
            </a:r>
          </a:p>
        </p:txBody>
      </p:sp>
    </p:spTree>
    <p:extLst>
      <p:ext uri="{BB962C8B-B14F-4D97-AF65-F5344CB8AC3E}">
        <p14:creationId xmlns:p14="http://schemas.microsoft.com/office/powerpoint/2010/main" val="1522810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81F32D-D2CC-4A10-A5DA-8591472AE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 </a:t>
            </a:r>
            <a:r>
              <a:rPr lang="en-US" dirty="0"/>
              <a:t>Photoshop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E1B8E-8A8F-4F03-AE09-9C11FB583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7791963" cy="3880773"/>
          </a:xfrm>
        </p:spPr>
        <p:txBody>
          <a:bodyPr/>
          <a:lstStyle/>
          <a:p>
            <a:r>
              <a:rPr lang="ru-RU" dirty="0"/>
              <a:t>Инструмент «Перемещение»</a:t>
            </a:r>
          </a:p>
          <a:p>
            <a:pPr marL="0" indent="0">
              <a:buNone/>
            </a:pPr>
            <a:r>
              <a:rPr lang="ru-RU" dirty="0"/>
              <a:t>     Перемещает выделенную область или слой</a:t>
            </a:r>
          </a:p>
          <a:p>
            <a:r>
              <a:rPr lang="ru-RU" dirty="0"/>
              <a:t>Инструмент «Прямоугольная область»</a:t>
            </a:r>
          </a:p>
          <a:p>
            <a:pPr marL="0" indent="0">
              <a:buNone/>
            </a:pPr>
            <a:r>
              <a:rPr lang="ru-RU" dirty="0"/>
              <a:t>     Создает выделенную область в форме прямоугольника</a:t>
            </a:r>
          </a:p>
          <a:p>
            <a:r>
              <a:rPr lang="ru-RU" dirty="0"/>
              <a:t>Инструмент «Лассо»</a:t>
            </a:r>
          </a:p>
          <a:p>
            <a:pPr marL="0" indent="0">
              <a:buNone/>
            </a:pPr>
            <a:r>
              <a:rPr lang="ru-RU" dirty="0"/>
              <a:t>     Позволяет нарисовать произвольную рамку выделения</a:t>
            </a:r>
          </a:p>
          <a:p>
            <a:pPr marL="0" indent="0">
              <a:buNone/>
            </a:pPr>
            <a:r>
              <a:rPr lang="ru-RU" dirty="0"/>
              <a:t>     Все остальные инструменты я покажу на следующих слайдах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    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54F090-F1D5-4114-AE99-E2B1E2012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8866" y="2249364"/>
            <a:ext cx="276264" cy="22863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527053-9C5E-4320-AE6F-A6E8FBE5F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821" y="3053765"/>
            <a:ext cx="247685" cy="20005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CD5290-C71B-467A-AEB2-58D161020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351" y="3853290"/>
            <a:ext cx="266737" cy="24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29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98784C-50A7-4192-B02D-95885621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использования </a:t>
            </a:r>
            <a:r>
              <a:rPr lang="en-US" dirty="0"/>
              <a:t>Photoshop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CCA5D9D-D29E-46EE-A680-FCA3EAD4A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47225"/>
            <a:ext cx="2680892" cy="2680892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624066-7B33-4FE7-89E8-E0A113C45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222" y="1447225"/>
            <a:ext cx="2680892" cy="268089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CCC26AA-041C-4599-9B51-F5F68E621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110" y="1447225"/>
            <a:ext cx="2680892" cy="2680892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FD3EA14-F7D8-4600-9E7D-8801C0A1BA1B}"/>
              </a:ext>
            </a:extLst>
          </p:cNvPr>
          <p:cNvSpPr/>
          <p:nvPr/>
        </p:nvSpPr>
        <p:spPr>
          <a:xfrm>
            <a:off x="677334" y="4675494"/>
            <a:ext cx="85966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Делал это с помощью добавления текста а так же на третьем фото я убирал фон ластиком и добавил стрелочки кистью.</a:t>
            </a:r>
          </a:p>
        </p:txBody>
      </p:sp>
    </p:spTree>
    <p:extLst>
      <p:ext uri="{BB962C8B-B14F-4D97-AF65-F5344CB8AC3E}">
        <p14:creationId xmlns:p14="http://schemas.microsoft.com/office/powerpoint/2010/main" val="142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FACA4A-B614-4913-984C-89D97B88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Помощь для использования </a:t>
            </a:r>
            <a:r>
              <a:rPr lang="en-US" dirty="0"/>
              <a:t>Photoshop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218A2F7-F09D-473A-8383-6175A8AB7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930400"/>
            <a:ext cx="4176476" cy="234926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49EB1A-208E-4335-81DC-1F2C0A2F6A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07" y="1930400"/>
            <a:ext cx="4176476" cy="2349268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31D6E67-C730-4F97-9E5F-60BC55149FA0}"/>
              </a:ext>
            </a:extLst>
          </p:cNvPr>
          <p:cNvSpPr/>
          <p:nvPr/>
        </p:nvSpPr>
        <p:spPr>
          <a:xfrm>
            <a:off x="677333" y="3844496"/>
            <a:ext cx="978056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На первом фото я убрал фон ластиком</a:t>
            </a:r>
            <a:r>
              <a:rPr lang="en-US" dirty="0"/>
              <a:t>,</a:t>
            </a:r>
            <a:r>
              <a:rPr lang="ru-RU" dirty="0"/>
              <a:t> но можно убирать магнитным лассо. На втором фото я убрал фон с лазером и подвинул под глаза.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7051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FEC828-0465-497B-80BB-67ED82A5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Группа с мемами в телеграмм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58C4A5-33E6-498F-88AD-C1841DE74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 нас с друзьями есть группа в телеграмм и мы скидываем туда мемы которые сами делали</a:t>
            </a:r>
          </a:p>
          <a:p>
            <a:pPr marL="0" indent="0">
              <a:buNone/>
            </a:pPr>
            <a:r>
              <a:rPr lang="ru-RU" dirty="0"/>
              <a:t>             </a:t>
            </a:r>
            <a:r>
              <a:rPr lang="en-US" dirty="0"/>
              <a:t>QR </a:t>
            </a:r>
            <a:r>
              <a:rPr lang="ru-RU" dirty="0"/>
              <a:t>код:                                                        ссылка в группу:</a:t>
            </a:r>
          </a:p>
          <a:p>
            <a:pPr marL="0" indent="0">
              <a:buNone/>
            </a:pPr>
            <a:r>
              <a:rPr lang="ru-RU" dirty="0"/>
              <a:t>                                                                    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DD9D0A-9134-4C23-A7AE-AEFC1771B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243" y="3213716"/>
            <a:ext cx="2521258" cy="252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58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663A2-555A-4B2F-8DF4-521740DBE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Конец презентации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095D3D-48B3-4980-B849-AD02981C6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602355" cy="3880773"/>
          </a:xfrm>
        </p:spPr>
        <p:txBody>
          <a:bodyPr/>
          <a:lstStyle/>
          <a:p>
            <a:r>
              <a:rPr lang="ru-RU" dirty="0"/>
              <a:t>За эти 9 месяцев я много чего узнал</a:t>
            </a:r>
            <a:r>
              <a:rPr lang="en-US" dirty="0"/>
              <a:t>,</a:t>
            </a:r>
            <a:r>
              <a:rPr lang="ru-RU" dirty="0"/>
              <a:t> но больше всего понравился  </a:t>
            </a:r>
            <a:r>
              <a:rPr lang="en-US" dirty="0"/>
              <a:t>Photoshop, C++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     Надеюсь в следующем году я узнаю еще больше нового</a:t>
            </a:r>
          </a:p>
        </p:txBody>
      </p:sp>
    </p:spTree>
    <p:extLst>
      <p:ext uri="{BB962C8B-B14F-4D97-AF65-F5344CB8AC3E}">
        <p14:creationId xmlns:p14="http://schemas.microsoft.com/office/powerpoint/2010/main" val="1527516937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82</TotalTime>
  <Words>256</Words>
  <Application>Microsoft Office PowerPoint</Application>
  <PresentationFormat>Широкоэкранный</PresentationFormat>
  <Paragraphs>42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Аспект</vt:lpstr>
      <vt:lpstr>Изучение Photoshop через мемы с учеником из KIBERone</vt:lpstr>
      <vt:lpstr>Содержание презентации</vt:lpstr>
      <vt:lpstr>Что я изучил?</vt:lpstr>
      <vt:lpstr>Кто я такой? Сколько я учусь в KIBERone?</vt:lpstr>
      <vt:lpstr>О Photoshop</vt:lpstr>
      <vt:lpstr>Примеры использования Photoshop</vt:lpstr>
      <vt:lpstr>Помощь для использования Photoshop</vt:lpstr>
      <vt:lpstr>Группа с мемами в телеграмм </vt:lpstr>
      <vt:lpstr>Конец презентации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Изучение Photoshop  через мемы</dc:title>
  <dc:creator>KiberUser</dc:creator>
  <cp:lastModifiedBy>KiberUser</cp:lastModifiedBy>
  <cp:revision>8</cp:revision>
  <dcterms:created xsi:type="dcterms:W3CDTF">2025-05-04T05:24:40Z</dcterms:created>
  <dcterms:modified xsi:type="dcterms:W3CDTF">2025-05-04T06:46:53Z</dcterms:modified>
</cp:coreProperties>
</file>

<file path=docProps/thumbnail.jpeg>
</file>